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7" r:id="rId5"/>
    <p:sldId id="268" r:id="rId6"/>
    <p:sldId id="269" r:id="rId7"/>
    <p:sldId id="270" r:id="rId8"/>
    <p:sldId id="275" r:id="rId9"/>
    <p:sldId id="271" r:id="rId10"/>
    <p:sldId id="273" r:id="rId11"/>
    <p:sldId id="277" r:id="rId12"/>
    <p:sldId id="278" r:id="rId13"/>
    <p:sldId id="279" r:id="rId14"/>
    <p:sldId id="280" r:id="rId15"/>
    <p:sldId id="272" r:id="rId16"/>
    <p:sldId id="274" r:id="rId17"/>
    <p:sldId id="258" r:id="rId18"/>
    <p:sldId id="263" r:id="rId19"/>
    <p:sldId id="259" r:id="rId20"/>
    <p:sldId id="260" r:id="rId21"/>
    <p:sldId id="261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5" y="1417638"/>
            <a:ext cx="418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Princeton)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pic>
        <p:nvPicPr>
          <p:cNvPr id="4" name="Picture 3" descr="Screen Shot 2016-11-30 at 6.3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2" y="1775374"/>
            <a:ext cx="8721822" cy="483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Princeton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salary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</a:t>
            </a:r>
            <a:r>
              <a:rPr lang="en-US" dirty="0" smtClean="0"/>
              <a:t>&gt;= </a:t>
            </a:r>
            <a:r>
              <a:rPr lang="en-US" dirty="0" smtClean="0"/>
              <a:t>? AND </a:t>
            </a:r>
            <a:r>
              <a:rPr lang="en-US" dirty="0" err="1" smtClean="0"/>
              <a:t>s.in_state_tuition</a:t>
            </a:r>
            <a:r>
              <a:rPr lang="en-US" dirty="0" smtClean="0"/>
              <a:t> </a:t>
            </a:r>
            <a:r>
              <a:rPr lang="en-US" dirty="0" smtClean="0"/>
              <a:t>&lt;= </a:t>
            </a:r>
            <a:r>
              <a:rPr lang="en-US" dirty="0" smtClean="0"/>
              <a:t>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</a:t>
            </a:r>
            <a:r>
              <a:rPr lang="en-US" dirty="0" smtClean="0"/>
              <a:t>&gt;= </a:t>
            </a:r>
            <a:r>
              <a:rPr lang="en-US" dirty="0" smtClean="0"/>
              <a:t>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</a:t>
            </a:r>
            <a:r>
              <a:rPr lang="en-US" dirty="0" smtClean="0"/>
              <a:t>&lt;= </a:t>
            </a:r>
            <a:r>
              <a:rPr lang="en-US" dirty="0" smtClean="0"/>
              <a:t>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</a:t>
            </a:r>
            <a:r>
              <a:rPr lang="en-US" dirty="0" smtClean="0"/>
              <a:t>&gt;= </a:t>
            </a:r>
            <a:r>
              <a:rPr lang="en-US" dirty="0" smtClean="0"/>
              <a:t>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</a:t>
            </a:r>
            <a:r>
              <a:rPr lang="en-US" dirty="0" smtClean="0"/>
              <a:t>&lt;= </a:t>
            </a:r>
            <a:r>
              <a:rPr lang="en-US" dirty="0" smtClean="0"/>
              <a:t>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6-11-30 at 5.5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4" y="1898664"/>
            <a:ext cx="8698894" cy="482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1203</Words>
  <Application>Microsoft Macintosh PowerPoint</Application>
  <PresentationFormat>On-screen Show (4:3)</PresentationFormat>
  <Paragraphs>109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School Finder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101</cp:revision>
  <dcterms:created xsi:type="dcterms:W3CDTF">2016-11-29T21:08:24Z</dcterms:created>
  <dcterms:modified xsi:type="dcterms:W3CDTF">2016-11-30T23:38:37Z</dcterms:modified>
</cp:coreProperties>
</file>